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26" d="100"/>
          <a:sy n="26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01.11.2018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01.11.2018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1856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Наталья</cp:lastModifiedBy>
  <cp:revision>106</cp:revision>
  <dcterms:created xsi:type="dcterms:W3CDTF">2018-05-24T10:32:45Z</dcterms:created>
  <dcterms:modified xsi:type="dcterms:W3CDTF">2018-11-01T15:15:46Z</dcterms:modified>
</cp:coreProperties>
</file>