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21" d="100"/>
          <a:sy n="21" d="100"/>
        </p:scale>
        <p:origin x="-12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80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0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1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588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75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9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13" Type="http://schemas.openxmlformats.org/officeDocument/2006/relationships/image" Target="../media/image92.emf"/><Relationship Id="rId3" Type="http://schemas.openxmlformats.org/officeDocument/2006/relationships/audio" Target="../media/audio10.wav"/><Relationship Id="rId7" Type="http://schemas.openxmlformats.org/officeDocument/2006/relationships/image" Target="../media/image86.emf"/><Relationship Id="rId12" Type="http://schemas.openxmlformats.org/officeDocument/2006/relationships/image" Target="../media/image9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90.emf"/><Relationship Id="rId5" Type="http://schemas.openxmlformats.org/officeDocument/2006/relationships/image" Target="../media/image84.emf"/><Relationship Id="rId10" Type="http://schemas.openxmlformats.org/officeDocument/2006/relationships/image" Target="../media/image89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82.emf"/><Relationship Id="rId4" Type="http://schemas.openxmlformats.org/officeDocument/2006/relationships/image" Target="../media/image9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19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audio" Target="../media/audio7.wav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emf"/><Relationship Id="rId26" Type="http://schemas.openxmlformats.org/officeDocument/2006/relationships/image" Target="../media/image71.emf"/><Relationship Id="rId3" Type="http://schemas.openxmlformats.org/officeDocument/2006/relationships/audio" Target="../media/audio8.wav"/><Relationship Id="rId21" Type="http://schemas.openxmlformats.org/officeDocument/2006/relationships/image" Target="../media/image66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5" Type="http://schemas.openxmlformats.org/officeDocument/2006/relationships/image" Target="../media/image70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emf"/><Relationship Id="rId20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24" Type="http://schemas.openxmlformats.org/officeDocument/2006/relationships/image" Target="../media/image69.emf"/><Relationship Id="rId5" Type="http://schemas.openxmlformats.org/officeDocument/2006/relationships/image" Target="../media/image50.jpeg"/><Relationship Id="rId15" Type="http://schemas.openxmlformats.org/officeDocument/2006/relationships/image" Target="../media/image60.emf"/><Relationship Id="rId23" Type="http://schemas.openxmlformats.org/officeDocument/2006/relationships/image" Target="../media/image68.emf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Relationship Id="rId22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78.emf"/><Relationship Id="rId3" Type="http://schemas.openxmlformats.org/officeDocument/2006/relationships/audio" Target="../media/audio9.wav"/><Relationship Id="rId7" Type="http://schemas.openxmlformats.org/officeDocument/2006/relationships/image" Target="../media/image39.emf"/><Relationship Id="rId12" Type="http://schemas.openxmlformats.org/officeDocument/2006/relationships/image" Target="../media/image77.emf"/><Relationship Id="rId17" Type="http://schemas.openxmlformats.org/officeDocument/2006/relationships/image" Target="../media/image82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11" Type="http://schemas.openxmlformats.org/officeDocument/2006/relationships/image" Target="../media/image57.emf"/><Relationship Id="rId5" Type="http://schemas.openxmlformats.org/officeDocument/2006/relationships/image" Target="../media/image73.emf"/><Relationship Id="rId15" Type="http://schemas.openxmlformats.org/officeDocument/2006/relationships/image" Target="../media/image80.emf"/><Relationship Id="rId10" Type="http://schemas.openxmlformats.org/officeDocument/2006/relationships/image" Target="../media/image56.emf"/><Relationship Id="rId4" Type="http://schemas.openxmlformats.org/officeDocument/2006/relationships/image" Target="../media/image72.emf"/><Relationship Id="rId9" Type="http://schemas.openxmlformats.org/officeDocument/2006/relationships/image" Target="../media/image76.emf"/><Relationship Id="rId14" Type="http://schemas.openxmlformats.org/officeDocument/2006/relationships/image" Target="../media/image7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191F88-C5FB-40BB-A2A9-AC99EC31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-1"/>
            <a:ext cx="9289032" cy="6885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5A8913A-A5AA-4FE9-AD21-7CCD8A99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-2115616"/>
            <a:ext cx="9793088" cy="952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6F64A25-FD6A-4010-9CD4-CC89369C2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5" y="317527"/>
            <a:ext cx="6034042" cy="4044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094FDB0-68E1-432F-B299-AC8316376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294" y="1340768"/>
            <a:ext cx="1345412" cy="46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F2B322D-7B78-407E-AC59-93C814597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262" y="836712"/>
            <a:ext cx="2331000" cy="58708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1BC2264-3FDF-4F05-A43B-AD311F079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1" y="5589239"/>
            <a:ext cx="1481692" cy="11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9803"/>
      </p:ext>
    </p:extLst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96F13BD-6387-4CF4-9586-01DB341A1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47551"/>
            <a:ext cx="5181827" cy="49350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945DC8B-0B79-4F18-B639-6151E6D13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773794"/>
            <a:ext cx="2690363" cy="5870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07DC093-7898-4083-B090-BC2EAD219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885" y="2564904"/>
            <a:ext cx="1377239" cy="23885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1D4AE6D-2CDF-485B-A4B5-EEF7F395FE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78" y="3355834"/>
            <a:ext cx="1631700" cy="1645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C662AB-280B-480F-A94C-8DB6ACCCFB9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00F6184-480A-4D2C-B026-EF73C7EC9610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442969"/>
      </p:ext>
    </p:extLst>
  </p:cSld>
  <p:clrMapOvr>
    <a:masterClrMapping/>
  </p:clrMapOvr>
  <p:transition spd="slow" advClick="0" advTm="20000">
    <p:wipe/>
    <p:sndAc>
      <p:stSnd>
        <p:snd r:embed="rId3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3C204AA-4A69-4AE9-B5AE-A6DFE757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3" b="8254"/>
          <a:stretch/>
        </p:blipFill>
        <p:spPr>
          <a:xfrm>
            <a:off x="785464" y="742806"/>
            <a:ext cx="7573071" cy="417172"/>
          </a:xfrm>
          <a:prstGeom prst="rect">
            <a:avLst/>
          </a:prstGeom>
          <a:ln>
            <a:solidFill>
              <a:srgbClr val="00AEE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98CE11-B0A5-473A-82BD-EA2CA1C4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1331640" y="1873126"/>
            <a:ext cx="5528036" cy="40240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A5ADF87-BF39-4E4B-A70E-61EAD8A00E7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AD86656-4834-4A9A-8B01-3F65FB25CCF4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5B81257-A172-4F7B-84F3-B805C25B6DCD}"/>
              </a:ext>
            </a:extLst>
          </p:cNvPr>
          <p:cNvSpPr/>
          <p:nvPr/>
        </p:nvSpPr>
        <p:spPr>
          <a:xfrm>
            <a:off x="2295458" y="2204864"/>
            <a:ext cx="364469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44B243C-6EB1-4B95-9A3E-7D2FCF1FA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563398"/>
            <a:ext cx="3039194" cy="50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93795"/>
      </p:ext>
    </p:extLst>
  </p:cSld>
  <p:clrMapOvr>
    <a:masterClrMapping/>
  </p:clrMapOvr>
  <p:transition spd="slow" advClick="0" advTm="30000">
    <p:wipe/>
    <p:sndAc>
      <p:stSnd>
        <p:snd r:embed="rId3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7B4BB17-97D7-42C1-80CD-D172A39B1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348" y="2148356"/>
            <a:ext cx="2070118" cy="45011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9CD08DA-354F-4C63-BB69-AB96F227B476}"/>
              </a:ext>
            </a:extLst>
          </p:cNvPr>
          <p:cNvSpPr/>
          <p:nvPr/>
        </p:nvSpPr>
        <p:spPr>
          <a:xfrm>
            <a:off x="5785581" y="1104880"/>
            <a:ext cx="1657826" cy="362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4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?</a:t>
            </a:r>
            <a:endParaRPr lang="ru-RU" sz="34400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5C2E5B-0617-4A6E-862F-AAC3EA2D8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329" y="2492896"/>
            <a:ext cx="2446383" cy="4032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B5F148-D506-429C-B620-4CA6A4DA5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859" y="3631012"/>
            <a:ext cx="1886835" cy="2338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52F416C-A145-4895-990B-02AF2BC07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422" y="520272"/>
            <a:ext cx="4726543" cy="1571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3CDD5AA-C4A7-45A6-BB37-13CFBADBA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97" y="1728970"/>
            <a:ext cx="3117713" cy="1584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25ECC49-039B-4BF3-8F4B-54D954891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112" y="3631012"/>
            <a:ext cx="301088" cy="301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86AE7AC-2669-4A13-9E2A-F24A1AFB5183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976980"/>
      </p:ext>
    </p:extLst>
  </p:cSld>
  <p:clrMapOvr>
    <a:masterClrMapping/>
  </p:clrMapOvr>
  <p:transition spd="slow" advClick="0" advTm="5000">
    <p:wip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70329"/>
      </p:ext>
    </p:extLst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D67949F-C078-44F9-835B-9CF0CA3C8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512" y="1102398"/>
            <a:ext cx="3040013" cy="4869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E505F05-3DAB-464D-8C9F-7B739DC22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3592" y="2824257"/>
            <a:ext cx="3409088" cy="322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0271D8-770C-4948-ACA4-027708D22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3593" y="1196752"/>
            <a:ext cx="2622375" cy="24980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FD3A2A3-C083-4510-9672-FABB55F365FE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C3D6595-F025-499A-B39C-D340EF75E70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042690"/>
      </p:ext>
    </p:extLst>
  </p:cSld>
  <p:clrMapOvr>
    <a:masterClrMapping/>
  </p:clrMapOvr>
  <p:transition spd="slow" advClick="0" advTm="8000">
    <p:wip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9948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9584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00093 L -0.5757 0.0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199</Words>
  <Application>Microsoft Office PowerPoint</Application>
  <PresentationFormat>Экран (4:3)</PresentationFormat>
  <Paragraphs>64</Paragraphs>
  <Slides>12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Наталья</cp:lastModifiedBy>
  <cp:revision>109</cp:revision>
  <dcterms:created xsi:type="dcterms:W3CDTF">2018-05-17T08:42:44Z</dcterms:created>
  <dcterms:modified xsi:type="dcterms:W3CDTF">2018-11-01T15:17:06Z</dcterms:modified>
</cp:coreProperties>
</file>